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342" r:id="rId4"/>
    <p:sldId id="258" r:id="rId5"/>
    <p:sldId id="259" r:id="rId6"/>
    <p:sldId id="422" r:id="rId7"/>
    <p:sldId id="409" r:id="rId8"/>
    <p:sldId id="399" r:id="rId9"/>
    <p:sldId id="423" r:id="rId10"/>
    <p:sldId id="424" r:id="rId11"/>
    <p:sldId id="425" r:id="rId12"/>
    <p:sldId id="426" r:id="rId13"/>
    <p:sldId id="410" r:id="rId14"/>
    <p:sldId id="411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0189" autoAdjust="0"/>
  </p:normalViewPr>
  <p:slideViewPr>
    <p:cSldViewPr snapToGrid="0" snapToObjects="1">
      <p:cViewPr>
        <p:scale>
          <a:sx n="100" d="100"/>
          <a:sy n="100" d="100"/>
        </p:scale>
        <p:origin x="-133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41C8-0A92-DD47-AB00-F0EFFD66679B}" type="datetimeFigureOut">
              <a:rPr lang="en-US" smtClean="0"/>
              <a:t>12/5/11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B357A-3C6D-9E43-AB07-807CDFEA8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67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89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86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20 -</a:t>
            </a:r>
            <a:r>
              <a:rPr lang="en-US" baseline="0" dirty="0" smtClean="0"/>
              <a:t> 30</a:t>
            </a:r>
            <a:r>
              <a:rPr lang="en-US" dirty="0" smtClean="0"/>
              <a:t>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8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 – 8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5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/photos/kurdistan4all/5614565130/sizes/l/in/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37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annrkiszt</a:t>
            </a:r>
            <a:r>
              <a:rPr lang="en-US" dirty="0" smtClean="0"/>
              <a:t>/5100526558/sizes/l/in/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99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clurr</a:t>
            </a:r>
            <a:r>
              <a:rPr lang="en-US" dirty="0" smtClean="0"/>
              <a:t>/2390835568/sizes/l/in/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titanas</a:t>
            </a:r>
            <a:r>
              <a:rPr lang="en-US" dirty="0" smtClean="0"/>
              <a:t>/620861371/sizes/l/in/</a:t>
            </a:r>
            <a:r>
              <a:rPr lang="en-US" dirty="0" err="1" smtClean="0"/>
              <a:t>photostream</a:t>
            </a:r>
            <a:r>
              <a:rPr lang="en-US" smtClean="0"/>
              <a:t>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AB357A-3C6D-9E43-AB07-807CDFEA83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1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68948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1614322"/>
            <a:ext cx="2939521" cy="53621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1614321"/>
            <a:ext cx="2944368" cy="53801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302933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303378"/>
            <a:ext cx="3227832" cy="3421211"/>
          </a:xfrm>
        </p:spPr>
        <p:txBody>
          <a:bodyPr/>
          <a:lstStyle>
            <a:lvl1pPr marL="274320" indent="-274320">
              <a:buFont typeface="Wingdings" charset="2"/>
              <a:buChar char="v"/>
              <a:defRPr/>
            </a:lvl1pPr>
            <a:lvl2pPr marL="640080" indent="-274320">
              <a:buFont typeface="Wingdings" charset="2"/>
              <a:buChar char="v"/>
              <a:defRPr/>
            </a:lvl2pPr>
            <a:lvl3pPr marL="914400" indent="-228600">
              <a:buFont typeface="Wingdings" charset="2"/>
              <a:buChar char="v"/>
              <a:defRPr/>
            </a:lvl3pPr>
            <a:lvl4pPr marL="1280160" indent="-228600">
              <a:buFont typeface="Wingdings" charset="2"/>
              <a:buChar char="v"/>
              <a:defRPr/>
            </a:lvl4pPr>
            <a:lvl5pPr marL="1645920" indent="-228600">
              <a:buFont typeface="Wingdings" charset="2"/>
              <a:buChar char="v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 marL="274320" indent="-274320">
              <a:buFont typeface="Wingdings" charset="2"/>
              <a:buChar char="v"/>
              <a:defRPr sz="2200"/>
            </a:lvl1pPr>
            <a:lvl2pPr marL="640080" indent="-274320">
              <a:buFont typeface="Wingdings" charset="2"/>
              <a:buChar char="v"/>
              <a:defRPr sz="2000"/>
            </a:lvl2pPr>
            <a:lvl3pPr marL="914400" indent="-228600">
              <a:buFont typeface="Wingdings" charset="2"/>
              <a:buChar char="v"/>
              <a:defRPr sz="1800"/>
            </a:lvl3pPr>
            <a:lvl4pPr marL="1280160" indent="-228600">
              <a:buFont typeface="Wingdings" charset="2"/>
              <a:buChar char="v"/>
              <a:defRPr sz="1600"/>
            </a:lvl4pPr>
            <a:lvl5pPr marL="1645920" indent="-228600">
              <a:buFont typeface="Wingdings" charset="2"/>
              <a:buChar char="v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12/5/11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12/5/11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9446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0220" indent="-3429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Wingdings" charset="2"/>
        <a:buChar char="v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szengarden.com/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ordpress.com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dropbox.com/u/41609448/art329/slides/classten/usiouxfallsedu.zi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Thirteen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Evolutionary Design</a:t>
            </a:r>
          </a:p>
        </p:txBody>
      </p:sp>
    </p:spTree>
    <p:extLst>
      <p:ext uri="{BB962C8B-B14F-4D97-AF65-F5344CB8AC3E}">
        <p14:creationId xmlns:p14="http://schemas.microsoft.com/office/powerpoint/2010/main" val="85594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Evolves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CSS can dramatically update a website</a:t>
            </a:r>
          </a:p>
          <a:p>
            <a:r>
              <a:rPr lang="en-US" dirty="0" smtClean="0"/>
              <a:t>Tweak or replace your file, new look</a:t>
            </a:r>
          </a:p>
          <a:p>
            <a:r>
              <a:rPr lang="en-US" dirty="0" smtClean="0"/>
              <a:t>Different clothes, same dog</a:t>
            </a:r>
          </a:p>
          <a:p>
            <a:r>
              <a:rPr lang="en-US" dirty="0">
                <a:hlinkClick r:id="rId3"/>
              </a:rPr>
              <a:t>http://csszengarden.com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 l="20265" r="20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311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16696" r="1669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Doesn't have to be scary</a:t>
            </a:r>
          </a:p>
          <a:p>
            <a:r>
              <a:rPr lang="en-US" dirty="0" smtClean="0"/>
              <a:t>Can use frameworks (like </a:t>
            </a:r>
            <a:r>
              <a:rPr lang="en-US" dirty="0" err="1" smtClean="0"/>
              <a:t>jQuery</a:t>
            </a:r>
            <a:r>
              <a:rPr lang="en-US" dirty="0" smtClean="0"/>
              <a:t>) to make easier</a:t>
            </a:r>
          </a:p>
          <a:p>
            <a:r>
              <a:rPr lang="en-US" dirty="0" err="1" smtClean="0"/>
              <a:t>Lightbox</a:t>
            </a:r>
            <a:r>
              <a:rPr lang="en-US" dirty="0" smtClean="0"/>
              <a:t> (using </a:t>
            </a:r>
            <a:r>
              <a:rPr lang="en-US" dirty="0" err="1" smtClean="0"/>
              <a:t>Facebox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5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can't add </a:t>
            </a:r>
            <a:r>
              <a:rPr lang="en-US" dirty="0" err="1" smtClean="0"/>
              <a:t>WordPress</a:t>
            </a:r>
            <a:r>
              <a:rPr lang="en-US" dirty="0" smtClean="0"/>
              <a:t> to </a:t>
            </a:r>
            <a:r>
              <a:rPr lang="en-US" dirty="0" err="1" smtClean="0"/>
              <a:t>Dropbox</a:t>
            </a:r>
            <a:endParaRPr lang="en-US" dirty="0" smtClean="0"/>
          </a:p>
          <a:p>
            <a:r>
              <a:rPr lang="en-US" smtClean="0"/>
              <a:t>Blogging engine</a:t>
            </a:r>
            <a:endParaRPr lang="en-US" dirty="0"/>
          </a:p>
          <a:p>
            <a:r>
              <a:rPr lang="en-US" dirty="0">
                <a:hlinkClick r:id="rId3"/>
              </a:rPr>
              <a:t>http://wordpress.com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 t="7757" b="7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860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2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 USF homepage: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http://dl.dropbox.com/u/41609448/art329/slides/classten/usiouxfallsedu.zip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792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Fourteen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Portfolio 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4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What's new?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Quiz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Portfolio Presentations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Autopsy</a:t>
            </a:r>
            <a:endParaRPr lang="en-US" dirty="0"/>
          </a:p>
          <a:p>
            <a:pPr>
              <a:buFont typeface="Wingdings" charset="2"/>
              <a:buChar char="v"/>
            </a:pPr>
            <a:r>
              <a:rPr lang="en-US" dirty="0" smtClean="0"/>
              <a:t>The Chapter</a:t>
            </a:r>
          </a:p>
          <a:p>
            <a:r>
              <a:rPr lang="en-US" dirty="0" smtClean="0"/>
              <a:t>Lab</a:t>
            </a:r>
          </a:p>
          <a:p>
            <a:r>
              <a:rPr lang="en-US" dirty="0" smtClean="0"/>
              <a:t>Attendance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61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class is the last class!</a:t>
            </a:r>
          </a:p>
        </p:txBody>
      </p:sp>
    </p:spTree>
    <p:extLst>
      <p:ext uri="{BB962C8B-B14F-4D97-AF65-F5344CB8AC3E}">
        <p14:creationId xmlns:p14="http://schemas.microsoft.com/office/powerpoint/2010/main" val="272455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2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- Quiz</a:t>
            </a:r>
          </a:p>
          <a:p>
            <a:r>
              <a:rPr lang="en-US" dirty="0" smtClean="0"/>
              <a:t>Yes - Autopsy</a:t>
            </a:r>
          </a:p>
          <a:p>
            <a:r>
              <a:rPr lang="en-US" dirty="0" smtClean="0"/>
              <a:t>Yes - The Chapter</a:t>
            </a:r>
          </a:p>
          <a:p>
            <a:r>
              <a:rPr lang="en-US" dirty="0" smtClean="0"/>
              <a:t>Yes - Portfolio Presentations</a:t>
            </a:r>
          </a:p>
          <a:p>
            <a:pPr lvl="1"/>
            <a:r>
              <a:rPr lang="en-US" dirty="0"/>
              <a:t>Submit your URL with Autopsy </a:t>
            </a:r>
            <a:r>
              <a:rPr lang="en-US" dirty="0" smtClean="0"/>
              <a:t>link</a:t>
            </a:r>
          </a:p>
          <a:p>
            <a:pPr lvl="1"/>
            <a:r>
              <a:rPr lang="en-US" dirty="0"/>
              <a:t>You will autopsy your own portfolio</a:t>
            </a:r>
            <a:endParaRPr lang="en-US" dirty="0" smtClean="0"/>
          </a:p>
          <a:p>
            <a:pPr lvl="1"/>
            <a:r>
              <a:rPr lang="en-US" dirty="0" smtClean="0"/>
              <a:t>5 – 15 minutes</a:t>
            </a:r>
            <a:endParaRPr lang="en-US" dirty="0" smtClean="0"/>
          </a:p>
          <a:p>
            <a:pPr lvl="1"/>
            <a:r>
              <a:rPr lang="en-US" dirty="0" smtClean="0"/>
              <a:t>Will </a:t>
            </a:r>
            <a:r>
              <a:rPr lang="en-US" dirty="0" smtClean="0"/>
              <a:t>present from front of </a:t>
            </a:r>
            <a:r>
              <a:rPr lang="en-US" dirty="0" smtClean="0"/>
              <a:t>room</a:t>
            </a:r>
            <a:endParaRPr lang="en-US" dirty="0" smtClean="0"/>
          </a:p>
          <a:p>
            <a:pPr lvl="1"/>
            <a:r>
              <a:rPr lang="en-US" dirty="0" smtClean="0"/>
              <a:t>Other students </a:t>
            </a:r>
            <a:r>
              <a:rPr lang="en-US" dirty="0" smtClean="0"/>
              <a:t>should ask </a:t>
            </a:r>
            <a:r>
              <a:rPr lang="en-US" dirty="0" smtClean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7788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Autopsy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4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48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3167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20396" r="2039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Web constantly changing</a:t>
            </a:r>
          </a:p>
          <a:p>
            <a:r>
              <a:rPr lang="en-US" dirty="0" smtClean="0"/>
              <a:t>Evolution, not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872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Custom 2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400080"/>
      </a:hlink>
      <a:folHlink>
        <a:srgbClr val="400080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8170</TotalTime>
  <Words>286</Words>
  <Application>Microsoft Macintosh PowerPoint</Application>
  <PresentationFormat>On-screen Show (4:3)</PresentationFormat>
  <Paragraphs>69</Paragraphs>
  <Slides>15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Pushpin</vt:lpstr>
      <vt:lpstr>Class Thirteen</vt:lpstr>
      <vt:lpstr>Overview</vt:lpstr>
      <vt:lpstr>What’s New?</vt:lpstr>
      <vt:lpstr>Quiz Time</vt:lpstr>
      <vt:lpstr>Portfolio Presentations</vt:lpstr>
      <vt:lpstr>Website Autopsy</vt:lpstr>
      <vt:lpstr>Break</vt:lpstr>
      <vt:lpstr>The Chapter</vt:lpstr>
      <vt:lpstr>Evolution</vt:lpstr>
      <vt:lpstr>CSS Evolves</vt:lpstr>
      <vt:lpstr>JavaScript</vt:lpstr>
      <vt:lpstr>WordPress</vt:lpstr>
      <vt:lpstr>Break</vt:lpstr>
      <vt:lpstr>Lab</vt:lpstr>
      <vt:lpstr>Class Fourteen</vt:lpstr>
    </vt:vector>
  </TitlesOfParts>
  <Company>University of Sioux Falls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One</dc:title>
  <dc:creator>Holli Rausch</dc:creator>
  <cp:lastModifiedBy>Miles Rausch</cp:lastModifiedBy>
  <cp:revision>393</cp:revision>
  <dcterms:created xsi:type="dcterms:W3CDTF">2011-09-17T02:58:40Z</dcterms:created>
  <dcterms:modified xsi:type="dcterms:W3CDTF">2011-12-06T06:13:14Z</dcterms:modified>
</cp:coreProperties>
</file>